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12192000" cy="6858000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B282C98-FE32-42A3-95F5-3F8F3CABC5D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2BD1E5E7-7838-4EE2-B673-3FAD395C716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CF804765-E4A6-4F04-86BF-28B77CA98C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340DE6-5AEC-4C07-9169-7CA39C0116B6}" type="datetimeFigureOut">
              <a:rPr kumimoji="1" lang="ja-JP" altLang="en-US" smtClean="0"/>
              <a:t>2021/7/15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FB087CA6-530D-4D08-83D5-0FD5F0EBA2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59E478C9-CF6C-4618-9B79-58F41B5DD4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8F5E42-6402-42CE-AD84-458D58E58AB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444017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7026429-C9E2-464A-AA05-B5CE30F40B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32C9E747-D543-49D6-8AA8-48E93977A9B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A53C49E6-D1FB-42C0-BDA6-FB193710D1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340DE6-5AEC-4C07-9169-7CA39C0116B6}" type="datetimeFigureOut">
              <a:rPr kumimoji="1" lang="ja-JP" altLang="en-US" smtClean="0"/>
              <a:t>2021/7/15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EE2FC626-B32C-40B5-9347-144D98B345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66F6404D-78C4-4788-A805-D396293608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8F5E42-6402-42CE-AD84-458D58E58AB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325110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>
            <a:extLst>
              <a:ext uri="{FF2B5EF4-FFF2-40B4-BE49-F238E27FC236}">
                <a16:creationId xmlns:a16="http://schemas.microsoft.com/office/drawing/2014/main" id="{4AA0B055-6495-4B06-BFCB-2B2ECA0C0DF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77D2CCF7-111A-4C2F-BF45-6B7607CFB67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FB48E104-3EBB-403D-BBAC-656E95014B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340DE6-5AEC-4C07-9169-7CA39C0116B6}" type="datetimeFigureOut">
              <a:rPr kumimoji="1" lang="ja-JP" altLang="en-US" smtClean="0"/>
              <a:t>2021/7/15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352C29BD-81B8-4BA3-9999-CFA5F0BBE9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D5A24CBF-F0F0-40C6-91EA-BC5E5267A5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8F5E42-6402-42CE-AD84-458D58E58AB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568953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D0DA0C6-CD3A-4473-9211-7D0312EEF4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2CF822FC-E098-4723-B6FF-346DF05360B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948307A3-FC66-4452-95F7-74182BE001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340DE6-5AEC-4C07-9169-7CA39C0116B6}" type="datetimeFigureOut">
              <a:rPr kumimoji="1" lang="ja-JP" altLang="en-US" smtClean="0"/>
              <a:t>2021/7/15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F24C6264-66CE-40C1-9EC3-FADE265B4A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1692A2DC-02BA-4E64-9EB7-22EAC3B227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8F5E42-6402-42CE-AD84-458D58E58AB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094637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D470AA18-8970-49DC-9244-45CE2E2923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D0A5D8B3-39D2-487E-AF7C-F1546BB0F99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2B0AAD30-4D07-4B03-8382-9F1BD50070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340DE6-5AEC-4C07-9169-7CA39C0116B6}" type="datetimeFigureOut">
              <a:rPr kumimoji="1" lang="ja-JP" altLang="en-US" smtClean="0"/>
              <a:t>2021/7/15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571FD69D-24C3-4A5E-B97C-188512A0CF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F0728BE8-A977-402E-A841-DDC057B85D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8F5E42-6402-42CE-AD84-458D58E58AB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886816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FE7B72BB-E5AF-4B49-BF96-E9B2F62271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3F2300EF-CBD5-4854-B7E0-BC3C52EE877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2AFEE403-2C90-46B6-AFD1-FED86502E3C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8DF652E5-804D-4F83-88A0-CFD5E8AA06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340DE6-5AEC-4C07-9169-7CA39C0116B6}" type="datetimeFigureOut">
              <a:rPr kumimoji="1" lang="ja-JP" altLang="en-US" smtClean="0"/>
              <a:t>2021/7/15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EA7CA515-CF79-4181-850B-7164150C10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4FFC111E-EBD5-44D8-BBEC-C1FBE0B584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8F5E42-6402-42CE-AD84-458D58E58AB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611453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74CFECF6-7851-44C4-86B0-14FDBF1552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BACA09BC-91ED-4EDD-B360-63BF09B552F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07FFCB66-BB57-491E-8091-458FC5CD5D5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4EAC2049-C114-4238-93D0-6A35AF742C4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3E78C03D-DD24-419A-BA40-F297ABF864E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>
            <a:extLst>
              <a:ext uri="{FF2B5EF4-FFF2-40B4-BE49-F238E27FC236}">
                <a16:creationId xmlns:a16="http://schemas.microsoft.com/office/drawing/2014/main" id="{6428CE2D-D884-4B11-98D8-5D259823A5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340DE6-5AEC-4C07-9169-7CA39C0116B6}" type="datetimeFigureOut">
              <a:rPr kumimoji="1" lang="ja-JP" altLang="en-US" smtClean="0"/>
              <a:t>2021/7/15</a:t>
            </a:fld>
            <a:endParaRPr kumimoji="1" lang="ja-JP" altLang="en-US"/>
          </a:p>
        </p:txBody>
      </p:sp>
      <p:sp>
        <p:nvSpPr>
          <p:cNvPr id="8" name="フッター プレースホルダー 7">
            <a:extLst>
              <a:ext uri="{FF2B5EF4-FFF2-40B4-BE49-F238E27FC236}">
                <a16:creationId xmlns:a16="http://schemas.microsoft.com/office/drawing/2014/main" id="{F9205687-44C4-4583-ACB6-894B85271A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1E1D0E36-935B-4DD9-A18D-A556D4D3FD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8F5E42-6402-42CE-AD84-458D58E58AB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617303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D4A8DD4B-E8CE-4F29-9937-A25EA666DE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3A01CA87-6839-482A-9EEC-BF19833A58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340DE6-5AEC-4C07-9169-7CA39C0116B6}" type="datetimeFigureOut">
              <a:rPr kumimoji="1" lang="ja-JP" altLang="en-US" smtClean="0"/>
              <a:t>2021/7/15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6DB0F7EA-C719-4C46-8C82-2529238AD0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915E07EE-1C49-4004-BF80-C944757093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8F5E42-6402-42CE-AD84-458D58E58AB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953744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55739B74-3246-4E43-A1BA-547C79F849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340DE6-5AEC-4C07-9169-7CA39C0116B6}" type="datetimeFigureOut">
              <a:rPr kumimoji="1" lang="ja-JP" altLang="en-US" smtClean="0"/>
              <a:t>2021/7/15</a:t>
            </a:fld>
            <a:endParaRPr kumimoji="1"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C310392F-E82F-4E0B-9A32-231E0B8A2A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35407132-1880-49E0-9D38-832D7184DC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8F5E42-6402-42CE-AD84-458D58E58AB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980203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05A124F9-92A5-4A61-8B72-196CA9F943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B4B0E515-EB17-400D-9EFA-FC2B6F7DFA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14780B50-CA0C-439D-9EAD-F334BBE9541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1BCE4C89-717B-46B9-8396-0FBC230F55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340DE6-5AEC-4C07-9169-7CA39C0116B6}" type="datetimeFigureOut">
              <a:rPr kumimoji="1" lang="ja-JP" altLang="en-US" smtClean="0"/>
              <a:t>2021/7/15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24A3413F-0A43-4F24-A8E0-32D41CDFD9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5B62C8CB-3C36-441A-A1F8-066381792B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8F5E42-6402-42CE-AD84-458D58E58AB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454905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AA584FF9-90D8-4622-9E04-E50451804D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>
            <a:extLst>
              <a:ext uri="{FF2B5EF4-FFF2-40B4-BE49-F238E27FC236}">
                <a16:creationId xmlns:a16="http://schemas.microsoft.com/office/drawing/2014/main" id="{658BC9AE-DA1A-4328-8FF2-1E8DCC2B108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66E30192-9DA8-4948-B81B-33EAE9B011D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1EF695DD-31E5-4D11-A064-DD687A4BE4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340DE6-5AEC-4C07-9169-7CA39C0116B6}" type="datetimeFigureOut">
              <a:rPr kumimoji="1" lang="ja-JP" altLang="en-US" smtClean="0"/>
              <a:t>2021/7/15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0A706E8C-D48C-42A7-9C26-9E970159FD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01E29F80-DC76-4F1B-8A7A-F7A54A4BEF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8F5E42-6402-42CE-AD84-458D58E58AB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870482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>
            <a:extLst>
              <a:ext uri="{FF2B5EF4-FFF2-40B4-BE49-F238E27FC236}">
                <a16:creationId xmlns:a16="http://schemas.microsoft.com/office/drawing/2014/main" id="{FE0BCD56-9876-432A-919D-F15FF8B5C7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0E288E23-78FD-469F-A3D3-B9CC2C4A322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3D9FAD7F-0BF8-4DCA-8BA3-3BD7AFB7A1B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340DE6-5AEC-4C07-9169-7CA39C0116B6}" type="datetimeFigureOut">
              <a:rPr kumimoji="1" lang="ja-JP" altLang="en-US" smtClean="0"/>
              <a:t>2021/7/15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6CED5496-C63A-4AE8-9968-4A418C03EC3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CF1A5ED5-6E87-42D6-9B59-E3C713B7858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8F5E42-6402-42CE-AD84-458D58E58AB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680394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mailto:kochi-ssc@ksc-net.or.jp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docs.google.com/forms/d/e/1FAIpQLSduD_b4a61nVbXQHBqBFqP3GBG1mBKC2Uf4Y52C4QBJGigbZg/viewform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kochi-ssc.org/%e5%80%8b%e5%88%a5%e6%a0%84%e9%a4%8a%e7%9b%b8%e8%ab%87%e3%80%80%e6%89%bf%e8%ab%be%e6%9b%b8%e3%83%bb%e7%94%b3%e8%be%bc%e6%9b%b8/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>
            <a:extLst>
              <a:ext uri="{FF2B5EF4-FFF2-40B4-BE49-F238E27FC236}">
                <a16:creationId xmlns:a16="http://schemas.microsoft.com/office/drawing/2014/main" id="{6C2F7D7B-E9BA-4EAE-99DC-0BD9C455B40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1793" y="1012684"/>
            <a:ext cx="11767931" cy="4185761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ja-JP" altLang="ja-JP" sz="2400" b="0" i="0" u="none" strike="noStrike" cap="none" normalizeH="0" baseline="0" dirty="0">
                <a:ln>
                  <a:noFill/>
                </a:ln>
                <a:solidFill>
                  <a:srgbClr val="404040"/>
                </a:solidFill>
                <a:effectLst/>
                <a:latin typeface="Arial" panose="020B0604020202020204" pitchFamily="34" charset="0"/>
                <a:ea typeface="Open Sans Condensed"/>
              </a:rPr>
              <a:t>選手の目標を達成するために</a:t>
            </a:r>
            <a:endParaRPr kumimoji="0" lang="ja-JP" altLang="ja-JP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ja-JP" altLang="ja-JP" sz="2400" b="0" i="0" u="none" strike="noStrike" cap="none" normalizeH="0" baseline="0" dirty="0">
                <a:ln>
                  <a:noFill/>
                </a:ln>
                <a:solidFill>
                  <a:srgbClr val="404040"/>
                </a:solidFill>
                <a:effectLst/>
                <a:latin typeface="Arial" panose="020B0604020202020204" pitchFamily="34" charset="0"/>
                <a:ea typeface="Open Sans Condensed"/>
              </a:rPr>
              <a:t>　</a:t>
            </a:r>
            <a:r>
              <a:rPr kumimoji="0" lang="ja-JP" altLang="ja-JP" sz="2400" b="1" i="0" u="none" strike="noStrike" cap="none" normalizeH="0" baseline="0" dirty="0">
                <a:ln>
                  <a:noFill/>
                </a:ln>
                <a:solidFill>
                  <a:srgbClr val="404040"/>
                </a:solidFill>
                <a:effectLst/>
                <a:latin typeface="Arial" panose="020B0604020202020204" pitchFamily="34" charset="0"/>
                <a:ea typeface="Open Sans Condensed"/>
              </a:rPr>
              <a:t>『いつ』『どのようなタイミングで』『どのような』食事をとるか</a:t>
            </a:r>
            <a:r>
              <a:rPr kumimoji="0" lang="ja-JP" altLang="ja-JP" sz="2400" b="0" i="0" u="none" strike="noStrike" cap="none" normalizeH="0" baseline="0" dirty="0">
                <a:ln>
                  <a:noFill/>
                </a:ln>
                <a:solidFill>
                  <a:srgbClr val="404040"/>
                </a:solidFill>
                <a:effectLst/>
                <a:latin typeface="Arial" panose="020B0604020202020204" pitchFamily="34" charset="0"/>
                <a:ea typeface="Open Sans Condensed"/>
              </a:rPr>
              <a:t>が重要です。</a:t>
            </a:r>
            <a:endParaRPr kumimoji="0" lang="ja-JP" altLang="ja-JP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ja-JP" altLang="ja-JP" sz="2400" b="0" i="0" u="none" strike="noStrike" cap="none" normalizeH="0" baseline="0" dirty="0">
                <a:ln>
                  <a:noFill/>
                </a:ln>
                <a:solidFill>
                  <a:srgbClr val="404040"/>
                </a:solidFill>
                <a:effectLst/>
                <a:latin typeface="Arial" panose="020B0604020202020204" pitchFamily="34" charset="0"/>
                <a:ea typeface="Open Sans Condensed"/>
              </a:rPr>
              <a:t>　 栄養の専門家が1人ひとりの現在の食事傾向・運動内容からその選手に必要な</a:t>
            </a:r>
            <a:endParaRPr kumimoji="0" lang="ja-JP" altLang="ja-JP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ja-JP" altLang="ja-JP" sz="2400" b="0" i="0" u="none" strike="noStrike" cap="none" normalizeH="0" baseline="0" dirty="0">
                <a:ln>
                  <a:noFill/>
                </a:ln>
                <a:solidFill>
                  <a:srgbClr val="404040"/>
                </a:solidFill>
                <a:effectLst/>
                <a:latin typeface="Arial" panose="020B0604020202020204" pitchFamily="34" charset="0"/>
                <a:ea typeface="Open Sans Condensed"/>
              </a:rPr>
              <a:t>　 食事を提案します。</a:t>
            </a:r>
            <a:endParaRPr kumimoji="0" lang="ja-JP" altLang="ja-JP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ja-JP" altLang="ja-JP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 </a:t>
            </a:r>
            <a:r>
              <a:rPr kumimoji="0" lang="ja-JP" altLang="ja-JP" sz="17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      </a:t>
            </a:r>
            <a:r>
              <a:rPr kumimoji="0" lang="ja-JP" altLang="ja-JP" sz="14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       </a:t>
            </a:r>
            <a:r>
              <a:rPr kumimoji="0" lang="ja-JP" altLang="ja-JP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</a:p>
        </p:txBody>
      </p:sp>
      <p:pic>
        <p:nvPicPr>
          <p:cNvPr id="1028" name="Picture 4">
            <a:extLst>
              <a:ext uri="{FF2B5EF4-FFF2-40B4-BE49-F238E27FC236}">
                <a16:creationId xmlns:a16="http://schemas.microsoft.com/office/drawing/2014/main" id="{8B6E7618-EECD-4A51-B08A-685132B2D6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383" y="2720007"/>
            <a:ext cx="10190921" cy="40357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D9B0B4AE-C948-4F00-98A9-D311014A38B3}"/>
              </a:ext>
            </a:extLst>
          </p:cNvPr>
          <p:cNvSpPr txBox="1"/>
          <p:nvPr/>
        </p:nvSpPr>
        <p:spPr>
          <a:xfrm>
            <a:off x="3949147" y="291546"/>
            <a:ext cx="375036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000" b="1" dirty="0"/>
              <a:t>栄養個別相談</a:t>
            </a:r>
          </a:p>
        </p:txBody>
      </p:sp>
    </p:spTree>
    <p:extLst>
      <p:ext uri="{BB962C8B-B14F-4D97-AF65-F5344CB8AC3E}">
        <p14:creationId xmlns:p14="http://schemas.microsoft.com/office/powerpoint/2010/main" val="198669785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4" name="Picture 4">
            <a:extLst>
              <a:ext uri="{FF2B5EF4-FFF2-40B4-BE49-F238E27FC236}">
                <a16:creationId xmlns:a16="http://schemas.microsoft.com/office/drawing/2014/main" id="{BCA00499-4610-47BD-AE08-48C1C35DEC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6191" y="359352"/>
            <a:ext cx="10137913" cy="63125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5532782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>
            <a:extLst>
              <a:ext uri="{FF2B5EF4-FFF2-40B4-BE49-F238E27FC236}">
                <a16:creationId xmlns:a16="http://schemas.microsoft.com/office/drawing/2014/main" id="{3BC06920-D7AC-4DEB-8495-6B32AD36F9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4418" y="228600"/>
            <a:ext cx="10449382" cy="64416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798856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>
            <a:extLst>
              <a:ext uri="{FF2B5EF4-FFF2-40B4-BE49-F238E27FC236}">
                <a16:creationId xmlns:a16="http://schemas.microsoft.com/office/drawing/2014/main" id="{F93FAB5F-75F1-411A-BC10-BBC070811C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539" y="227405"/>
            <a:ext cx="11682432" cy="63854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325609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>
            <a:extLst>
              <a:ext uri="{FF2B5EF4-FFF2-40B4-BE49-F238E27FC236}">
                <a16:creationId xmlns:a16="http://schemas.microsoft.com/office/drawing/2014/main" id="{FD245403-CF13-4B19-99C9-3594925107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574" y="318879"/>
            <a:ext cx="6134100" cy="714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42578624-87EA-4542-BD87-A9840386C793}"/>
              </a:ext>
            </a:extLst>
          </p:cNvPr>
          <p:cNvSpPr txBox="1"/>
          <p:nvPr/>
        </p:nvSpPr>
        <p:spPr>
          <a:xfrm>
            <a:off x="276224" y="1315898"/>
            <a:ext cx="11173654" cy="526297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dirty="0"/>
              <a:t>　  </a:t>
            </a:r>
            <a:r>
              <a:rPr lang="ja-JP" altLang="en-US" sz="2400" dirty="0"/>
              <a:t>電話、もしくは栄養サポート申込フォーム（食生活アンケート）にて、</a:t>
            </a:r>
          </a:p>
          <a:p>
            <a:r>
              <a:rPr lang="ja-JP" altLang="en-US" sz="2400" dirty="0"/>
              <a:t>　 希望日時等をお知らせください。センターより決定、もしくは時間変更</a:t>
            </a:r>
          </a:p>
          <a:p>
            <a:r>
              <a:rPr lang="ja-JP" altLang="en-US" sz="2400" dirty="0"/>
              <a:t>　 を依頼するための折り返しの電話をさせていただき、これをもって受付</a:t>
            </a:r>
          </a:p>
          <a:p>
            <a:r>
              <a:rPr lang="ja-JP" altLang="en-US" sz="2400" dirty="0"/>
              <a:t>　 完了といたします。 </a:t>
            </a:r>
          </a:p>
          <a:p>
            <a:r>
              <a:rPr lang="en-US" altLang="ja-JP" sz="2400" b="1" dirty="0"/>
              <a:t>※ </a:t>
            </a:r>
            <a:r>
              <a:rPr lang="ja-JP" altLang="en-US" sz="2400" b="1" dirty="0"/>
              <a:t>栄養相談を希望された理由や要望をお聞かせください。</a:t>
            </a:r>
            <a:endParaRPr lang="ja-JP" altLang="en-US" sz="2400" dirty="0"/>
          </a:p>
          <a:p>
            <a:r>
              <a:rPr lang="en-US" altLang="ja-JP" sz="2400" b="1" dirty="0"/>
              <a:t>※ ZOOM</a:t>
            </a:r>
            <a:r>
              <a:rPr lang="ja-JP" altLang="en-US" sz="2400" b="1" dirty="0"/>
              <a:t>にて相談を受けられる方</a:t>
            </a:r>
            <a:endParaRPr lang="ja-JP" altLang="en-US" sz="2400" dirty="0"/>
          </a:p>
          <a:p>
            <a:r>
              <a:rPr lang="ja-JP" altLang="en-US" sz="2400" dirty="0"/>
              <a:t>　 </a:t>
            </a:r>
            <a:r>
              <a:rPr lang="en-US" altLang="ja-JP" sz="2400" dirty="0"/>
              <a:t>ZOOM</a:t>
            </a:r>
            <a:r>
              <a:rPr lang="ja-JP" altLang="en-US" sz="2400" dirty="0"/>
              <a:t>のアドレスを相談日の</a:t>
            </a:r>
            <a:r>
              <a:rPr lang="en-US" altLang="ja-JP" sz="2400" dirty="0"/>
              <a:t>1</a:t>
            </a:r>
            <a:r>
              <a:rPr lang="ja-JP" altLang="en-US" sz="2400" dirty="0"/>
              <a:t>週間前にメールで送付いたします。</a:t>
            </a:r>
          </a:p>
          <a:p>
            <a:r>
              <a:rPr lang="ja-JP" altLang="en-US" sz="2400" dirty="0"/>
              <a:t>　 </a:t>
            </a:r>
            <a:r>
              <a:rPr lang="en-US" altLang="ja-JP" sz="2400" dirty="0"/>
              <a:t>SSC</a:t>
            </a:r>
            <a:r>
              <a:rPr lang="ja-JP" altLang="en-US" sz="2400" dirty="0"/>
              <a:t>からのメールが届かない場合は連絡して下さい。</a:t>
            </a:r>
          </a:p>
          <a:p>
            <a:r>
              <a:rPr lang="en-US" altLang="ja-JP" sz="2400" dirty="0"/>
              <a:t>&lt;</a:t>
            </a:r>
            <a:r>
              <a:rPr lang="ja-JP" altLang="en-US" sz="2400" dirty="0"/>
              <a:t>注意</a:t>
            </a:r>
            <a:r>
              <a:rPr lang="en-US" altLang="ja-JP" sz="2400" dirty="0"/>
              <a:t>&gt;</a:t>
            </a:r>
          </a:p>
          <a:p>
            <a:r>
              <a:rPr lang="ja-JP" altLang="en-US" sz="2400" dirty="0"/>
              <a:t>　 携帯電話への迷惑メール防止のため、パソコンからのメール受信を制限する</a:t>
            </a:r>
          </a:p>
          <a:p>
            <a:r>
              <a:rPr lang="ja-JP" altLang="en-US" sz="2400" dirty="0"/>
              <a:t>　 設定をされている方は高知県スポーツ科学センター</a:t>
            </a:r>
          </a:p>
          <a:p>
            <a:r>
              <a:rPr lang="ja-JP" altLang="en-US" sz="2400" dirty="0"/>
              <a:t>　（</a:t>
            </a:r>
            <a:r>
              <a:rPr lang="en-US" altLang="ja-JP" sz="2400" dirty="0">
                <a:hlinkClick r:id="rId3"/>
              </a:rPr>
              <a:t>kochi-ssc@ksc-net.or.jp</a:t>
            </a:r>
            <a:r>
              <a:rPr lang="en-US" altLang="ja-JP" sz="2400" dirty="0"/>
              <a:t>)</a:t>
            </a:r>
            <a:r>
              <a:rPr lang="ja-JP" altLang="en-US" sz="2400" dirty="0"/>
              <a:t>からのメールを受信可能な設定にお願いします。</a:t>
            </a:r>
          </a:p>
          <a:p>
            <a:r>
              <a:rPr lang="ja-JP" altLang="en-US" sz="2400" dirty="0"/>
              <a:t>　</a:t>
            </a:r>
            <a:r>
              <a:rPr lang="en-US" altLang="ja-JP" sz="2400" dirty="0"/>
              <a:t>『</a:t>
            </a:r>
            <a:r>
              <a:rPr lang="ja-JP" altLang="en-US" sz="2400" dirty="0"/>
              <a:t>迷惑フォルダ</a:t>
            </a:r>
            <a:r>
              <a:rPr lang="en-US" altLang="ja-JP" sz="2400" dirty="0"/>
              <a:t>』</a:t>
            </a:r>
            <a:r>
              <a:rPr lang="ja-JP" altLang="en-US" sz="2400" dirty="0"/>
              <a:t>等に自動的に振り分けられている可能性がありますので </a:t>
            </a:r>
          </a:p>
          <a:p>
            <a:r>
              <a:rPr lang="ja-JP" altLang="en-US" sz="2400" dirty="0"/>
              <a:t>　 一度ご確認いただきますようお願いいたします。</a:t>
            </a:r>
          </a:p>
        </p:txBody>
      </p:sp>
    </p:spTree>
    <p:extLst>
      <p:ext uri="{BB962C8B-B14F-4D97-AF65-F5344CB8AC3E}">
        <p14:creationId xmlns:p14="http://schemas.microsoft.com/office/powerpoint/2010/main" val="31745937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>
            <a:extLst>
              <a:ext uri="{FF2B5EF4-FFF2-40B4-BE49-F238E27FC236}">
                <a16:creationId xmlns:a16="http://schemas.microsoft.com/office/drawing/2014/main" id="{A31E2F62-A693-4BA8-A6A1-ED655E0B81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158" y="257174"/>
            <a:ext cx="2667000" cy="876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A27D452F-353E-4C77-98A5-BC607D18F18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8158" y="1133474"/>
            <a:ext cx="9417963" cy="52629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ja-JP" altLang="ja-JP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　</a:t>
            </a:r>
            <a:r>
              <a:rPr kumimoji="0" lang="ja-JP" altLang="en-US" dirty="0">
                <a:latin typeface="Arial" panose="020B0604020202020204" pitchFamily="34" charset="0"/>
              </a:rPr>
              <a:t>  </a:t>
            </a:r>
            <a:r>
              <a:rPr kumimoji="0" lang="ja-JP" altLang="ja-JP" sz="20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日頃の食事や運動などの情報を栄養相談の前に分析したうえで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ja-JP" altLang="ja-JP" sz="20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　 栄養相談を行います。下記情報を相談日の10日前までにメール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ja-JP" altLang="ja-JP" sz="20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　 にてお送りください。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ja-JP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ja-JP" altLang="ja-JP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① </a:t>
            </a:r>
            <a:r>
              <a:rPr kumimoji="0" lang="ja-JP" altLang="ja-JP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食生活アンケートに情報を入力してください。</a:t>
            </a:r>
            <a:endParaRPr kumimoji="0" lang="ja-JP" altLang="ja-JP" sz="2000" dirty="0">
              <a:latin typeface="Arial" panose="020B0604020202020204" pitchFamily="34" charset="0"/>
              <a:hlinkClick r:id="rId3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ja-JP" altLang="ja-JP" sz="1600" dirty="0">
                <a:latin typeface="Arial" panose="020B0604020202020204" pitchFamily="34" charset="0"/>
                <a:hlinkClick r:id="rId3"/>
              </a:rPr>
              <a:t> </a:t>
            </a:r>
            <a:r>
              <a:rPr kumimoji="0" lang="ja-JP" altLang="ja-JP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ja-JP" altLang="ja-JP" sz="9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             </a:t>
            </a:r>
            <a:r>
              <a:rPr kumimoji="0" lang="ja-JP" altLang="ja-JP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ja-JP" altLang="ja-JP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②３日間の運動内容と時間</a:t>
            </a:r>
            <a:endParaRPr kumimoji="0" lang="ja-JP" altLang="ja-JP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ja-JP" altLang="ja-JP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　 連続した3日間の運動内容とその時間を記入しセンターにメール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ja-JP" altLang="ja-JP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　 にてお送りください。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ja-JP" sz="20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ja-JP" altLang="ja-JP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③３日間の食事調査　</a:t>
            </a:r>
            <a:endParaRPr kumimoji="0" lang="ja-JP" altLang="ja-JP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ja-JP" altLang="ja-JP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　上記3日間の食事内容から食事傾向を調べるため、毎食メニューを撮影し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ja-JP" altLang="ja-JP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　その画像を添付し、食事内容を記入してセンターまでメールでお送り下さい。</a:t>
            </a:r>
            <a:endParaRPr kumimoji="0" lang="ja-JP" altLang="ja-JP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3076" name="Picture 4">
            <a:hlinkClick r:id="rId3"/>
            <a:extLst>
              <a:ext uri="{FF2B5EF4-FFF2-40B4-BE49-F238E27FC236}">
                <a16:creationId xmlns:a16="http://schemas.microsoft.com/office/drawing/2014/main" id="{13CDA480-776A-453B-8884-A6A984C49B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575" y="2949210"/>
            <a:ext cx="4008704" cy="11828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100688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>
            <a:extLst>
              <a:ext uri="{FF2B5EF4-FFF2-40B4-BE49-F238E27FC236}">
                <a16:creationId xmlns:a16="http://schemas.microsoft.com/office/drawing/2014/main" id="{07B2C053-7E16-4DA1-A945-09EBBE1EBB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731" y="335260"/>
            <a:ext cx="3300915" cy="711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6BDE9254-81DD-40BA-B8A2-D2EF60A3FBCF}"/>
              </a:ext>
            </a:extLst>
          </p:cNvPr>
          <p:cNvSpPr txBox="1"/>
          <p:nvPr/>
        </p:nvSpPr>
        <p:spPr>
          <a:xfrm>
            <a:off x="442134" y="1501180"/>
            <a:ext cx="9256851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sz="2400" b="1" i="0" dirty="0">
                <a:solidFill>
                  <a:srgbClr val="1E1E1E"/>
                </a:solidFill>
                <a:effectLst/>
                <a:latin typeface="-apple-system"/>
              </a:rPr>
              <a:t>① </a:t>
            </a:r>
            <a:r>
              <a:rPr lang="ja-JP" altLang="en-US" sz="2400" b="1" i="0" dirty="0">
                <a:solidFill>
                  <a:srgbClr val="2271B1"/>
                </a:solidFill>
                <a:effectLst/>
                <a:latin typeface="-apple-system"/>
                <a:hlinkClick r:id="rId3"/>
              </a:rPr>
              <a:t>承諾書ファイル</a:t>
            </a:r>
            <a:r>
              <a:rPr lang="ja-JP" altLang="en-US" sz="2400" b="0" i="0" dirty="0">
                <a:solidFill>
                  <a:srgbClr val="1E1E1E"/>
                </a:solidFill>
                <a:effectLst/>
                <a:latin typeface="-apple-system"/>
              </a:rPr>
              <a:t>をダウンロードし、印刷して使用ください</a:t>
            </a:r>
            <a:r>
              <a:rPr lang="ja-JP" altLang="en-US" sz="2800" b="0" i="0" dirty="0">
                <a:solidFill>
                  <a:srgbClr val="1E1E1E"/>
                </a:solidFill>
                <a:effectLst/>
                <a:latin typeface="-apple-system"/>
              </a:rPr>
              <a:t>。</a:t>
            </a:r>
            <a:endParaRPr lang="ja-JP" altLang="en-US" sz="2800" dirty="0"/>
          </a:p>
        </p:txBody>
      </p:sp>
      <p:pic>
        <p:nvPicPr>
          <p:cNvPr id="4100" name="Picture 4">
            <a:hlinkClick r:id="rId3"/>
            <a:extLst>
              <a:ext uri="{FF2B5EF4-FFF2-40B4-BE49-F238E27FC236}">
                <a16:creationId xmlns:a16="http://schemas.microsoft.com/office/drawing/2014/main" id="{C640EDF0-C300-4F8D-868B-286DA5B586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1928" y="2722964"/>
            <a:ext cx="5084072" cy="18708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BB05FC6E-9214-46FE-97BE-FB844C5F8696}"/>
              </a:ext>
            </a:extLst>
          </p:cNvPr>
          <p:cNvSpPr txBox="1"/>
          <p:nvPr/>
        </p:nvSpPr>
        <p:spPr>
          <a:xfrm>
            <a:off x="442134" y="4699805"/>
            <a:ext cx="10755953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dirty="0"/>
              <a:t>　  </a:t>
            </a:r>
            <a:r>
              <a:rPr lang="ja-JP" altLang="en-US" sz="2800" dirty="0"/>
              <a:t>センターにて相談を受けられる方は当日持参し、リモートにて</a:t>
            </a:r>
            <a:endParaRPr lang="en-US" altLang="ja-JP" sz="2800" dirty="0"/>
          </a:p>
          <a:p>
            <a:r>
              <a:rPr lang="en-US" altLang="ja-JP" sz="2800" dirty="0"/>
              <a:t>    </a:t>
            </a:r>
            <a:r>
              <a:rPr lang="ja-JP" altLang="en-US" sz="2800" dirty="0"/>
              <a:t>受けられる方はセンターまで郵送をお願いします。</a:t>
            </a:r>
            <a:r>
              <a:rPr lang="en-US" altLang="ja-JP" sz="2800" dirty="0"/>
              <a:t>※</a:t>
            </a:r>
            <a:r>
              <a:rPr lang="ja-JP" altLang="en-US" sz="2800" dirty="0"/>
              <a:t>未成年者</a:t>
            </a:r>
            <a:endParaRPr lang="en-US" altLang="ja-JP" sz="2800" dirty="0"/>
          </a:p>
          <a:p>
            <a:r>
              <a:rPr lang="en-US" altLang="ja-JP" sz="2800" dirty="0"/>
              <a:t>    </a:t>
            </a:r>
            <a:r>
              <a:rPr lang="ja-JP" altLang="en-US" sz="2800" dirty="0"/>
              <a:t>の場合は保護者の署名・捺印が必要となります</a:t>
            </a:r>
            <a:r>
              <a:rPr lang="ja-JP" altLang="en-US" sz="3200" dirty="0"/>
              <a:t>。</a:t>
            </a:r>
            <a:endParaRPr lang="ja-JP" altLang="en-US" sz="2400" dirty="0"/>
          </a:p>
        </p:txBody>
      </p:sp>
    </p:spTree>
    <p:extLst>
      <p:ext uri="{BB962C8B-B14F-4D97-AF65-F5344CB8AC3E}">
        <p14:creationId xmlns:p14="http://schemas.microsoft.com/office/powerpoint/2010/main" val="15162044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>
            <a:extLst>
              <a:ext uri="{FF2B5EF4-FFF2-40B4-BE49-F238E27FC236}">
                <a16:creationId xmlns:a16="http://schemas.microsoft.com/office/drawing/2014/main" id="{9C8A7D11-643F-444D-83F4-CE3C6EDBE1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5114" y="1899633"/>
            <a:ext cx="4810539" cy="35179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>
            <a:extLst>
              <a:ext uri="{FF2B5EF4-FFF2-40B4-BE49-F238E27FC236}">
                <a16:creationId xmlns:a16="http://schemas.microsoft.com/office/drawing/2014/main" id="{22055D78-38A8-4DF0-9A2D-20E5724BA2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347" y="347663"/>
            <a:ext cx="4366637" cy="7058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C6D4D276-0281-421F-9D02-8A6B180A06E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6347" y="1440413"/>
            <a:ext cx="9197010" cy="68326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ja-JP" altLang="ja-JP" sz="2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保護者や指導者の同伴もできます。</a:t>
            </a:r>
            <a:endParaRPr kumimoji="0" lang="ja-JP" altLang="ja-JP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ja-JP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ja-JP" altLang="ja-JP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① </a:t>
            </a:r>
            <a:r>
              <a:rPr kumimoji="0" lang="ja-JP" altLang="ja-JP" sz="2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センターにて受けられる場合</a:t>
            </a:r>
            <a:endParaRPr kumimoji="0" lang="ja-JP" altLang="ja-JP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ja-JP" altLang="ja-JP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　 予約時間10分前にセンターに</a:t>
            </a:r>
            <a:endParaRPr kumimoji="0" lang="en-US" altLang="ja-JP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ja-JP" sz="2800" dirty="0">
                <a:latin typeface="Arial" panose="020B0604020202020204" pitchFamily="34" charset="0"/>
              </a:rPr>
              <a:t>     </a:t>
            </a:r>
            <a:r>
              <a:rPr kumimoji="0" lang="ja-JP" altLang="ja-JP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お越しください。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ja-JP" sz="28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ja-JP" altLang="ja-JP" sz="2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② リモート（ZOOM）にて受けられる場合</a:t>
            </a:r>
            <a:r>
              <a:rPr kumimoji="0" lang="ja-JP" altLang="ja-JP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ja-JP" altLang="ja-JP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　 開始時間5分前にはミーティング室に</a:t>
            </a:r>
            <a:endParaRPr kumimoji="0" lang="en-US" altLang="ja-JP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ja-JP" sz="2800" dirty="0">
                <a:latin typeface="Arial" panose="020B0604020202020204" pitchFamily="34" charset="0"/>
              </a:rPr>
              <a:t>     </a:t>
            </a:r>
            <a:r>
              <a:rPr kumimoji="0" lang="ja-JP" altLang="ja-JP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入室ができる準備をお願いします。予約</a:t>
            </a:r>
            <a:endParaRPr kumimoji="0" lang="en-US" altLang="ja-JP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ja-JP" sz="2800" dirty="0">
                <a:latin typeface="Arial" panose="020B0604020202020204" pitchFamily="34" charset="0"/>
              </a:rPr>
              <a:t>     </a:t>
            </a:r>
            <a:r>
              <a:rPr kumimoji="0" lang="ja-JP" altLang="ja-JP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の時間になりましたら、開始いたします</a:t>
            </a:r>
            <a:r>
              <a:rPr kumimoji="0" lang="ja-JP" altLang="ja-JP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。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ja-JP" altLang="ja-JP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 </a:t>
            </a:r>
            <a:r>
              <a:rPr kumimoji="0" lang="ja-JP" altLang="ja-JP" sz="15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       </a:t>
            </a:r>
            <a:r>
              <a:rPr kumimoji="0" lang="ja-JP" altLang="ja-JP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8599809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4">
            <a:extLst>
              <a:ext uri="{FF2B5EF4-FFF2-40B4-BE49-F238E27FC236}">
                <a16:creationId xmlns:a16="http://schemas.microsoft.com/office/drawing/2014/main" id="{2647FD73-3E19-4C96-AF95-F0302DBF9F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383" y="268357"/>
            <a:ext cx="10684799" cy="63212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381770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>
            <a:extLst>
              <a:ext uri="{FF2B5EF4-FFF2-40B4-BE49-F238E27FC236}">
                <a16:creationId xmlns:a16="http://schemas.microsoft.com/office/drawing/2014/main" id="{13BA33C9-1774-4375-B2BC-90B8284F17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323" y="292125"/>
            <a:ext cx="11402066" cy="63207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6777473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6" name="Picture 4">
            <a:extLst>
              <a:ext uri="{FF2B5EF4-FFF2-40B4-BE49-F238E27FC236}">
                <a16:creationId xmlns:a16="http://schemas.microsoft.com/office/drawing/2014/main" id="{DC37E81A-9C72-49BF-9882-1CA3ADF4EB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821" y="967409"/>
            <a:ext cx="11734800" cy="49563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6897450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2" name="Picture 6">
            <a:extLst>
              <a:ext uri="{FF2B5EF4-FFF2-40B4-BE49-F238E27FC236}">
                <a16:creationId xmlns:a16="http://schemas.microsoft.com/office/drawing/2014/main" id="{9F7C5497-C388-4911-BD96-53C23E659D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805" y="331304"/>
            <a:ext cx="11712902" cy="62020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9770014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42</TotalTime>
  <Words>499</Words>
  <Application>Microsoft Office PowerPoint</Application>
  <PresentationFormat>ワイド画面</PresentationFormat>
  <Paragraphs>48</Paragraphs>
  <Slides>12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4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12</vt:i4>
      </vt:variant>
    </vt:vector>
  </HeadingPairs>
  <TitlesOfParts>
    <vt:vector size="17" baseType="lpstr">
      <vt:lpstr>-apple-system</vt:lpstr>
      <vt:lpstr>游ゴシック</vt:lpstr>
      <vt:lpstr>游ゴシック Light</vt:lpstr>
      <vt:lpstr>Arial</vt:lpstr>
      <vt:lpstr>Office テーマ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SSC No.1</dc:creator>
  <cp:lastModifiedBy>SSC No.1</cp:lastModifiedBy>
  <cp:revision>14</cp:revision>
  <dcterms:created xsi:type="dcterms:W3CDTF">2021-07-15T00:28:48Z</dcterms:created>
  <dcterms:modified xsi:type="dcterms:W3CDTF">2021-07-15T01:11:10Z</dcterms:modified>
</cp:coreProperties>
</file>